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44" r:id="rId2"/>
    <p:sldId id="651" r:id="rId3"/>
    <p:sldId id="645" r:id="rId4"/>
    <p:sldId id="646" r:id="rId5"/>
    <p:sldId id="649" r:id="rId6"/>
    <p:sldId id="647" r:id="rId7"/>
    <p:sldId id="648" r:id="rId8"/>
    <p:sldId id="652" r:id="rId9"/>
    <p:sldId id="650" r:id="rId10"/>
    <p:sldId id="653" r:id="rId11"/>
    <p:sldId id="654" r:id="rId12"/>
    <p:sldId id="655" r:id="rId13"/>
    <p:sldId id="656" r:id="rId14"/>
    <p:sldId id="658" r:id="rId15"/>
    <p:sldId id="657" r:id="rId16"/>
    <p:sldId id="659" r:id="rId17"/>
    <p:sldId id="661" r:id="rId18"/>
    <p:sldId id="660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6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Boyle" initials="PB" lastIdx="1" clrIdx="0">
    <p:extLst>
      <p:ext uri="{19B8F6BF-5375-455C-9EA6-DF929625EA0E}">
        <p15:presenceInfo xmlns:p15="http://schemas.microsoft.com/office/powerpoint/2012/main" userId="Patrick Boy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713"/>
    <a:srgbClr val="008CEE"/>
    <a:srgbClr val="FF5D25"/>
    <a:srgbClr val="D84105"/>
    <a:srgbClr val="FF7221"/>
    <a:srgbClr val="E44B29"/>
    <a:srgbClr val="FF5E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4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22" y="108"/>
      </p:cViewPr>
      <p:guideLst>
        <p:guide orient="horz" pos="2160"/>
        <p:guide pos="36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257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B7C3A7-4F95-964F-B678-E130709AC2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3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93AA5E-50B7-E84E-B222-2ADFF1722C00}" type="datetimeFigureOut">
              <a:rPr lang="en-US"/>
              <a:pPr>
                <a:defRPr/>
              </a:pPr>
              <a:t>6/30/2017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3020CF8-0E91-0C4A-83BF-15A4596F15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656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Standar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041400"/>
            <a:ext cx="9144000" cy="234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>
            <a:fillRect/>
          </a:stretch>
        </p:blipFill>
        <p:spPr bwMode="auto">
          <a:xfrm>
            <a:off x="1493838" y="0"/>
            <a:ext cx="6154737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66214"/>
            <a:ext cx="6400800" cy="27113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Blank Slide,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4C25E-BD71-2048-8BD7-C43C03E8E911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5AEB9714-85F2-3743-A280-3620211D43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8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QS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"/>
          <p:cNvSpPr>
            <a:spLocks noChangeArrowheads="1"/>
          </p:cNvSpPr>
          <p:nvPr userDrawn="1"/>
        </p:nvSpPr>
        <p:spPr bwMode="auto">
          <a:xfrm flipV="1">
            <a:off x="1792288" y="5367338"/>
            <a:ext cx="5486400" cy="46037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4DDDD-AC5F-364A-9E30-37F84C747158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6643CDF6-B2E3-284B-ABC7-AFE5311B02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50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/>
          <a:stretch>
            <a:fillRect/>
          </a:stretch>
        </p:blipFill>
        <p:spPr bwMode="auto">
          <a:xfrm>
            <a:off x="241300" y="1652588"/>
            <a:ext cx="4394200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253022" y="2094475"/>
            <a:ext cx="4242392" cy="691255"/>
          </a:xfrm>
        </p:spPr>
        <p:txBody>
          <a:bodyPr/>
          <a:lstStyle>
            <a:lvl1pPr marL="0" indent="0">
              <a:buNone/>
              <a:defRPr sz="3600" b="1" i="0" strike="noStrike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253022" y="4022419"/>
            <a:ext cx="4242392" cy="691255"/>
          </a:xfrm>
        </p:spPr>
        <p:txBody>
          <a:bodyPr/>
          <a:lstStyle>
            <a:lvl1pPr marL="0" indent="0">
              <a:buNone/>
              <a:defRPr sz="2800" b="0" i="0" strike="noStrike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5"/>
          </p:nvPr>
        </p:nvSpPr>
        <p:spPr>
          <a:xfrm>
            <a:off x="4253022" y="2771311"/>
            <a:ext cx="4242392" cy="691255"/>
          </a:xfrm>
        </p:spPr>
        <p:txBody>
          <a:bodyPr/>
          <a:lstStyle>
            <a:lvl1pPr marL="0" indent="0">
              <a:buNone/>
              <a:defRPr b="0" i="1" strike="noStrike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6"/>
          </p:nvPr>
        </p:nvSpPr>
        <p:spPr>
          <a:xfrm>
            <a:off x="4253022" y="4713674"/>
            <a:ext cx="4242392" cy="691255"/>
          </a:xfrm>
        </p:spPr>
        <p:txBody>
          <a:bodyPr/>
          <a:lstStyle>
            <a:lvl1pPr marL="0" indent="0">
              <a:buNone/>
              <a:defRPr sz="2800" b="0" i="0" u="sng" strike="noStrike" baseline="0">
                <a:solidFill>
                  <a:srgbClr val="008CEE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40838-6BDA-FB46-8BB1-9510500D3D04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928B72DE-9D70-E443-8D72-BE0FEA87CA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3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697" y="273514"/>
            <a:ext cx="8172980" cy="10868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696" y="6247632"/>
            <a:ext cx="2073139" cy="41458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718" y="6247632"/>
            <a:ext cx="2841022" cy="414589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538" y="6247632"/>
            <a:ext cx="2073139" cy="414589"/>
          </a:xfrm>
        </p:spPr>
        <p:txBody>
          <a:bodyPr/>
          <a:lstStyle>
            <a:lvl1pPr>
              <a:defRPr/>
            </a:lvl1pPr>
          </a:lstStyle>
          <a:p>
            <a:fld id="{1302298E-3301-4216-9A6E-F78F99B323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20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Standard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1"/>
            <a:ext cx="8229600" cy="4663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A954C-D17B-9448-BE8A-42AA9F1FE27C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F8D6FDEF-239E-0048-9CAA-6F224AD2B6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13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Comparison, 1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9700"/>
            <a:ext cx="4038600" cy="4716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4130"/>
            <a:ext cx="4038600" cy="47120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5CFDFA-A636-0D45-8799-9F77B07E5F14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C665D98C-B45D-3145-B5E9-BDDAAE4B07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8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Comparison, 3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34" y="1409699"/>
            <a:ext cx="4040188" cy="587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97075"/>
            <a:ext cx="4040188" cy="4129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659" y="1409699"/>
            <a:ext cx="4041775" cy="5873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97075"/>
            <a:ext cx="4041775" cy="41290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C2A94-B5B3-364D-A80F-4B6E474780DC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F9E92EBE-03F5-B440-B8FC-28F38F5171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Comparison, 2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6"/>
          <p:cNvSpPr>
            <a:spLocks noChangeArrowheads="1"/>
          </p:cNvSpPr>
          <p:nvPr userDrawn="1"/>
        </p:nvSpPr>
        <p:spPr bwMode="auto">
          <a:xfrm flipV="1">
            <a:off x="457200" y="908050"/>
            <a:ext cx="4040188" cy="5238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8" name="Shape 16"/>
          <p:cNvSpPr>
            <a:spLocks noChangeArrowheads="1"/>
          </p:cNvSpPr>
          <p:nvPr userDrawn="1"/>
        </p:nvSpPr>
        <p:spPr bwMode="auto">
          <a:xfrm flipH="1" flipV="1">
            <a:off x="4645025" y="908050"/>
            <a:ext cx="4041775" cy="5238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4637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914399"/>
            <a:ext cx="4040188" cy="52117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</a:t>
            </a: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80582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914399"/>
            <a:ext cx="4041775" cy="521176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1F6BD-5A7F-D94D-8DFC-3E4148C1F2C8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39DD1437-7A0B-AF47-81D1-E65E3405CA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53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QS - unequal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"/>
          <p:cNvSpPr>
            <a:spLocks noChangeArrowheads="1"/>
          </p:cNvSpPr>
          <p:nvPr userDrawn="1"/>
        </p:nvSpPr>
        <p:spPr bwMode="auto">
          <a:xfrm flipV="1">
            <a:off x="457200" y="1416050"/>
            <a:ext cx="3008313" cy="44450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50268-80E3-3E43-AC41-599946E1904E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E6BD9AC1-4420-9542-A8CB-44DC5F27D2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S - 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FFAF-2D54-6C40-81B1-8E4B9ACB6D13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29E4CF47-C85F-6C47-BF37-4ED8D896238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9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S - Video Blank slide with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"/>
          <p:cNvSpPr>
            <a:spLocks noChangeArrowheads="1"/>
          </p:cNvSpPr>
          <p:nvPr userDrawn="1"/>
        </p:nvSpPr>
        <p:spPr bwMode="auto">
          <a:xfrm flipV="1">
            <a:off x="1588" y="1133475"/>
            <a:ext cx="9142412" cy="46038"/>
          </a:xfrm>
          <a:prstGeom prst="rect">
            <a:avLst/>
          </a:prstGeom>
          <a:gradFill flip="none" rotWithShape="1">
            <a:gsLst>
              <a:gs pos="100000">
                <a:schemeClr val="accent6"/>
              </a:gs>
              <a:gs pos="0">
                <a:srgbClr val="00B0F0"/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91425" tIns="45700" rIns="91425" bIns="45700" anchor="ctr"/>
          <a:lstStyle>
            <a:lvl1pPr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  <a:sym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33C20-928E-8846-B5A4-6110BC87A75B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DBDA6B60-C4E5-5C4B-91B7-FF7EEC75E6A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9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S - Video Blank slide, no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23861-00F1-974C-AD20-93C952EB3B09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Confidential</a:t>
            </a:r>
          </a:p>
          <a:p>
            <a:pPr algn="ctr"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0D052636-0259-2741-A11F-E5E0090C9A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9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2413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081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modify the style or text</a:t>
            </a:r>
          </a:p>
          <a:p>
            <a:pPr lvl="0"/>
            <a:r>
              <a:rPr lang="en-US"/>
              <a:t>Zzz</a:t>
            </a:r>
          </a:p>
          <a:p>
            <a:pPr lvl="1"/>
            <a:r>
              <a:rPr lang="en-US"/>
              <a:t>Yyy</a:t>
            </a:r>
          </a:p>
          <a:p>
            <a:pPr lvl="2"/>
            <a:r>
              <a:rPr lang="en-US"/>
              <a:t>Xxx</a:t>
            </a:r>
          </a:p>
          <a:p>
            <a:pPr lvl="3"/>
            <a:r>
              <a:rPr lang="en-US"/>
              <a:t>www</a:t>
            </a:r>
          </a:p>
          <a:p>
            <a:pPr lvl="0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16288" y="6356350"/>
            <a:ext cx="2509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27FD59-4228-1A49-B448-0151E58CF697}" type="datetime1">
              <a:rPr lang="en-US"/>
              <a:pPr>
                <a:defRPr/>
              </a:pPr>
              <a:t>6/30/2017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7225" y="6356350"/>
            <a:ext cx="181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endParaRPr lang="en-US"/>
          </a:p>
          <a:p>
            <a:pPr algn="l">
              <a:defRPr/>
            </a:pPr>
            <a:r>
              <a:rPr lang="en-US"/>
              <a:t>Confidential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252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       </a:t>
            </a:r>
            <a:fld id="{A2206339-6F65-2442-B74B-148FD595D80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9" y="6319658"/>
            <a:ext cx="363682" cy="451254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14" r:id="rId10"/>
    <p:sldLayoutId id="2147483724" r:id="rId11"/>
    <p:sldLayoutId id="2147483725" r:id="rId12"/>
    <p:sldLayoutId id="2147483728" r:id="rId13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595959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595959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200" indent="-457200" algn="l" defTabSz="457200" rtl="0" eaLnBrk="0" fontAlgn="base" hangingPunct="0">
        <a:spcBef>
          <a:spcPct val="20000"/>
        </a:spcBef>
        <a:spcAft>
          <a:spcPct val="0"/>
        </a:spcAft>
        <a:buClr>
          <a:srgbClr val="FF7221"/>
        </a:buClr>
        <a:buFont typeface="Arial" charset="0"/>
        <a:buChar char="•"/>
        <a:defRPr sz="32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914400" indent="-457200" algn="l" defTabSz="457200" rtl="0" eaLnBrk="0" fontAlgn="base" hangingPunct="0">
        <a:spcBef>
          <a:spcPct val="20000"/>
        </a:spcBef>
        <a:spcAft>
          <a:spcPct val="0"/>
        </a:spcAft>
        <a:buClr>
          <a:srgbClr val="31859C"/>
        </a:buClr>
        <a:buFont typeface="Arial" charset="0"/>
        <a:buChar char="•"/>
        <a:defRPr sz="28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1371600" indent="-457200" algn="l" defTabSz="457200" rtl="0" eaLnBrk="0" fontAlgn="base" hangingPunct="0">
        <a:spcBef>
          <a:spcPct val="20000"/>
        </a:spcBef>
        <a:spcAft>
          <a:spcPct val="0"/>
        </a:spcAft>
        <a:buClr>
          <a:srgbClr val="31859C"/>
        </a:buClr>
        <a:buFont typeface="Courier New" charset="0"/>
        <a:buChar char="o"/>
        <a:defRPr sz="24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828800" indent="-457200" algn="l" defTabSz="457200" rtl="0" eaLnBrk="0" fontAlgn="base" hangingPunct="0">
        <a:spcBef>
          <a:spcPct val="20000"/>
        </a:spcBef>
        <a:spcAft>
          <a:spcPct val="0"/>
        </a:spcAft>
        <a:buClr>
          <a:srgbClr val="31859C"/>
        </a:buClr>
        <a:buFont typeface="Wingdings" charset="0"/>
        <a:buChar char="§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journals.plos.org/ploscompbiol/article?id=10.1371/journal.pcbi.1004275" TargetMode="External"/><Relationship Id="rId4" Type="http://schemas.openxmlformats.org/officeDocument/2006/relationships/hyperlink" Target="http://www.nature.com/neuro/journal/v16/n7/full/nn.3431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528/07sp/izhi1.pdf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edwood.berkeley.edu/vs265/izhikevich-which-nn04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7389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5" y="559546"/>
            <a:ext cx="5518182" cy="4261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42" y="3564384"/>
            <a:ext cx="6465826" cy="3108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2313914" y="114501"/>
            <a:ext cx="451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Journal Club – June 30, 2017 – Felipe Gerhard</a:t>
            </a:r>
          </a:p>
        </p:txBody>
      </p:sp>
    </p:spTree>
    <p:extLst>
      <p:ext uri="{BB962C8B-B14F-4D97-AF65-F5344CB8AC3E}">
        <p14:creationId xmlns:p14="http://schemas.microsoft.com/office/powerpoint/2010/main" val="235099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167"/>
            <a:ext cx="9130624" cy="2719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73" y="3870664"/>
            <a:ext cx="5527495" cy="916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71" y="4871128"/>
            <a:ext cx="4921299" cy="8638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7249" y="114501"/>
            <a:ext cx="262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Generalized Linear Model</a:t>
            </a:r>
          </a:p>
        </p:txBody>
      </p:sp>
    </p:spTree>
    <p:extLst>
      <p:ext uri="{BB962C8B-B14F-4D97-AF65-F5344CB8AC3E}">
        <p14:creationId xmlns:p14="http://schemas.microsoft.com/office/powerpoint/2010/main" val="387607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5" y="691424"/>
            <a:ext cx="8829891" cy="5762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2864" y="114501"/>
            <a:ext cx="141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Tonic Spiking</a:t>
            </a:r>
          </a:p>
        </p:txBody>
      </p:sp>
    </p:spTree>
    <p:extLst>
      <p:ext uri="{BB962C8B-B14F-4D97-AF65-F5344CB8AC3E}">
        <p14:creationId xmlns:p14="http://schemas.microsoft.com/office/powerpoint/2010/main" val="339985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4816" y="114501"/>
            <a:ext cx="97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Bursting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3" y="626852"/>
            <a:ext cx="8879355" cy="59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4816" y="114501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Bistability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67" y="605530"/>
            <a:ext cx="8750137" cy="58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8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40578" y="114501"/>
            <a:ext cx="240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I and Type II firing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760"/>
            <a:ext cx="9144000" cy="56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4" y="75072"/>
            <a:ext cx="7404914" cy="678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5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2" y="1550127"/>
            <a:ext cx="9153942" cy="3563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5680" y="114501"/>
            <a:ext cx="309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Classification of firing patterns</a:t>
            </a:r>
          </a:p>
        </p:txBody>
      </p:sp>
    </p:spTree>
    <p:extLst>
      <p:ext uri="{BB962C8B-B14F-4D97-AF65-F5344CB8AC3E}">
        <p14:creationId xmlns:p14="http://schemas.microsoft.com/office/powerpoint/2010/main" val="387888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42" y="1732214"/>
            <a:ext cx="8498934" cy="4855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00" y="0"/>
            <a:ext cx="7448550" cy="13525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2407" y="1270549"/>
            <a:ext cx="9308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http://www.nature.com/neuro/journal/v16/n7/full/nn.3431.html</a:t>
            </a:r>
            <a:endParaRPr lang="de-DE" dirty="0"/>
          </a:p>
          <a:p>
            <a:r>
              <a:rPr lang="de-DE" dirty="0">
                <a:hlinkClick r:id="rId5"/>
              </a:rPr>
              <a:t>http://journals.plos.org/ploscompbiol/article?id=10.1371/journal.pcbi.1004275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121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00" y="0"/>
            <a:ext cx="7448550" cy="1352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9" y="1449164"/>
            <a:ext cx="8648897" cy="489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02298E-3301-4216-9A6E-F78F99B3230B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13" y="259798"/>
            <a:ext cx="5518182" cy="4261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80415" y="5014898"/>
            <a:ext cx="7818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https://courses.cs.washington.edu/courses/cse528/07sp/izhi1.pdf</a:t>
            </a:r>
            <a:endParaRPr lang="de-DE" dirty="0"/>
          </a:p>
          <a:p>
            <a:r>
              <a:rPr lang="de-DE" dirty="0">
                <a:hlinkClick r:id="rId4"/>
              </a:rPr>
              <a:t>http://redwood.berkeley.edu/vs265/izhikevich-which-nn04.pdf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618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7468" y="114501"/>
            <a:ext cx="500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Simple model of spiking neurons (Izhikevich, 2003)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1958"/>
          <a:stretch/>
        </p:blipFill>
        <p:spPr>
          <a:xfrm>
            <a:off x="-8978" y="1438183"/>
            <a:ext cx="9152978" cy="43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9563" b="71818"/>
          <a:stretch/>
        </p:blipFill>
        <p:spPr>
          <a:xfrm>
            <a:off x="614193" y="616998"/>
            <a:ext cx="7915615" cy="3067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287" y="114501"/>
            <a:ext cx="649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The adaptive quadratic integrate-and-fire model (Izhikevich, 2003)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9839" b="71818"/>
          <a:stretch/>
        </p:blipFill>
        <p:spPr>
          <a:xfrm>
            <a:off x="724812" y="3684233"/>
            <a:ext cx="7803958" cy="30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1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8" y="510466"/>
            <a:ext cx="9152978" cy="6347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287" y="114501"/>
            <a:ext cx="649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The adaptive quadratic integrate-and-fire model (Izhikevich, 2003)</a:t>
            </a:r>
          </a:p>
        </p:txBody>
      </p:sp>
    </p:spTree>
    <p:extLst>
      <p:ext uri="{BB962C8B-B14F-4D97-AF65-F5344CB8AC3E}">
        <p14:creationId xmlns:p14="http://schemas.microsoft.com/office/powerpoint/2010/main" val="293308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5"/>
            <a:ext cx="9144000" cy="1335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5" y="1534041"/>
            <a:ext cx="8933990" cy="442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9" y="178274"/>
            <a:ext cx="8320006" cy="4219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1" y="4770671"/>
            <a:ext cx="8695562" cy="178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9563" b="71818"/>
          <a:stretch/>
        </p:blipFill>
        <p:spPr>
          <a:xfrm>
            <a:off x="714062" y="20001"/>
            <a:ext cx="7915615" cy="3067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528"/>
          <a:stretch/>
        </p:blipFill>
        <p:spPr>
          <a:xfrm>
            <a:off x="1921482" y="3053918"/>
            <a:ext cx="6046761" cy="34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02298E-3301-4216-9A6E-F78F99B3230B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87" y="1874884"/>
            <a:ext cx="6465826" cy="3108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339087" y="5246042"/>
            <a:ext cx="3312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https://arxiv.org/abs/1602.07389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9467867"/>
      </p:ext>
    </p:extLst>
  </p:cSld>
  <p:clrMapOvr>
    <a:masterClrMapping/>
  </p:clrMapOvr>
</p:sld>
</file>

<file path=ppt/theme/theme1.xml><?xml version="1.0" encoding="utf-8"?>
<a:theme xmlns:a="http://schemas.openxmlformats.org/drawingml/2006/main" name="QS - Master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On-screen Show (4:3)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ＭＳ Ｐゴシック</vt:lpstr>
      <vt:lpstr>Arial</vt:lpstr>
      <vt:lpstr>Calibri</vt:lpstr>
      <vt:lpstr>Courier New</vt:lpstr>
      <vt:lpstr>Wingdings</vt:lpstr>
      <vt:lpstr>QS -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Q-State Biosciences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electrophysiology to light</dc:title>
  <dc:creator>Danielle Reuter</dc:creator>
  <cp:lastModifiedBy>felipe.gerhard@gmx.net</cp:lastModifiedBy>
  <cp:revision>256</cp:revision>
  <dcterms:created xsi:type="dcterms:W3CDTF">2014-10-07T16:22:04Z</dcterms:created>
  <dcterms:modified xsi:type="dcterms:W3CDTF">2017-06-30T14:31:14Z</dcterms:modified>
</cp:coreProperties>
</file>